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1"/>
    <p:sldMasterId id="2147483761" r:id="rId2"/>
    <p:sldMasterId id="2147483852" r:id="rId3"/>
    <p:sldMasterId id="2147483878" r:id="rId4"/>
  </p:sldMasterIdLst>
  <p:notesMasterIdLst>
    <p:notesMasterId r:id="rId31"/>
  </p:notesMasterIdLst>
  <p:sldIdLst>
    <p:sldId id="298" r:id="rId5"/>
    <p:sldId id="299" r:id="rId6"/>
    <p:sldId id="334" r:id="rId7"/>
    <p:sldId id="335" r:id="rId8"/>
    <p:sldId id="300" r:id="rId9"/>
    <p:sldId id="301" r:id="rId10"/>
    <p:sldId id="336" r:id="rId11"/>
    <p:sldId id="365" r:id="rId12"/>
    <p:sldId id="364" r:id="rId13"/>
    <p:sldId id="302" r:id="rId14"/>
    <p:sldId id="367" r:id="rId15"/>
    <p:sldId id="382" r:id="rId16"/>
    <p:sldId id="372" r:id="rId17"/>
    <p:sldId id="384" r:id="rId18"/>
    <p:sldId id="388" r:id="rId19"/>
    <p:sldId id="389" r:id="rId20"/>
    <p:sldId id="379" r:id="rId21"/>
    <p:sldId id="373" r:id="rId22"/>
    <p:sldId id="374" r:id="rId23"/>
    <p:sldId id="390" r:id="rId24"/>
    <p:sldId id="392" r:id="rId25"/>
    <p:sldId id="368" r:id="rId26"/>
    <p:sldId id="395" r:id="rId27"/>
    <p:sldId id="394" r:id="rId28"/>
    <p:sldId id="391" r:id="rId29"/>
    <p:sldId id="393" r:id="rId30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="" dt="1504198011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3" autoAdjust="0"/>
    <p:restoredTop sz="94660"/>
  </p:normalViewPr>
  <p:slideViewPr>
    <p:cSldViewPr>
      <p:cViewPr varScale="1">
        <p:scale>
          <a:sx n="78" d="100"/>
          <a:sy n="78" d="100"/>
        </p:scale>
        <p:origin x="150" y="804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36195" cy="361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85D30-4F36-4234-B1CE-CF31AA541251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12E92-A53C-461E-A02D-B1D974DF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8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90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6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75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3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109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1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0422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7894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54050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0657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5082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772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0607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11633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2748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9382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5034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20248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58656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18369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83426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6854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325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32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31990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3921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3810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42773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10972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3940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0106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9583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69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42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334139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776715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501518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132826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561051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012118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892782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521970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369902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5262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4592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0014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83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31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4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8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6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51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1537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3570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-115887" y="1191648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«Безопасность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при эксплуатации и ремонте оборудования электрических подстанций 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сетей»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«ЭЛЕКТРОСНАБЖЕНИЕ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ЭКСПЛУАТАЦИЯ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ЭЛЕКТРООБОРУДОВАНИЯ»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endParaRPr lang="ru-RU" sz="44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ctr"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труда при оперативном обслуживании и осмотрах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lvl="1">
              <a:buNone/>
              <a:defRPr lang="ru-ru"/>
            </a:pPr>
            <a:endParaRPr lang="ru-ru" sz="36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Оперативные переключения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должны выполнять работники, осуществляющие оперативное управление и обслуживание ЭУ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или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работники, специально обученные и подготовленные для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оперативного обслуживания.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2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" y="0"/>
            <a:ext cx="9141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98859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 При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оперативном обслуживании, осмотрах ЭУ, а также выполнении работ в ЭУ не допускается приближение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людей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 механизмам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грузоподъемным машинам, находящимся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под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напряжением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 огражденным токоведущим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частям,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расстояния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менее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указанных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таблице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2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832" t="6003" r="4147" b="5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81697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144" t="9820" r="50588" b="26448"/>
          <a:stretch/>
        </p:blipFill>
        <p:spPr>
          <a:xfrm>
            <a:off x="0" y="-9525"/>
            <a:ext cx="9144000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89449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18022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803" t="21312" r="2197" b="4798"/>
          <a:stretch/>
        </p:blipFill>
        <p:spPr>
          <a:xfrm>
            <a:off x="17505" y="0"/>
            <a:ext cx="9126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66573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7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замыкании на землю в ЭУ напряжением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3-35кВ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приближаться к месту замыкания на расстояние менее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 м в ЗРУ и менее 8 м в ОРУ и на ВЛ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допускается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только для оперативных переключений с целью ликвидации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замыкания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освобождения людей, попавших под напряжение.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7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8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несчастных случаях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для освобождения пострадавшего от действия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тока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напряжение должно быть снято немедленно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без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предварительного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разрешения оперативного персонала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50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1.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«Обеспечение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безопасного производства плановых и аварийных работ в электрических установках и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сетях»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2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3" y="1125879"/>
            <a:ext cx="9144793" cy="573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9. При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снятии и установке предохранителей под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напряжением. 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В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ЭУ напряжением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1000В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- изолирующими клещами, диэлектрическими перчатками и средствами защиты лица, глаз от механических воздействий и термических рисков электрической дуги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65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9749" t="35267" r="3972" b="-1"/>
          <a:stretch/>
        </p:blipFill>
        <p:spPr>
          <a:xfrm>
            <a:off x="944396" y="1155884"/>
            <a:ext cx="7029934" cy="557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3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10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 При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снятии и установке предохранителей под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напряжением. 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В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ЭУ напряжением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выше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1000В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- изолирующими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клещами (штангой),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диэлектрическими перчатками и средствами защиты лица, глаз от механических воздействий и термических рисков электрической дуги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0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6402" b="6897"/>
          <a:stretch/>
        </p:blipFill>
        <p:spPr>
          <a:xfrm>
            <a:off x="0" y="5509"/>
            <a:ext cx="9144000" cy="685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74926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Заключение.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Лица, виновные в нарушении требований 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ПОТЭУ, </a:t>
            </a: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привлекаются к 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ответственности </a:t>
            </a: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установленном порядке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9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3295" t="9941" r="768" b="318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90813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1.1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Общие требования безопасности при обслуживании электроустановок.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4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Практическое занятие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№ 3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труда при оперативном обслуживании и осмотрах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</a:t>
            </a:r>
            <a:r>
              <a:rPr kumimoji="0" lang="ru-RU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+mn-ea"/>
                <a:cs typeface="Arial" pitchFamily="2" charset="-52"/>
              </a:rPr>
              <a:t>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2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2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цели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Изучить охрану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труда при оперативном обслуживании и осмотрах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электроустановок.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8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1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40000"/>
              </a:lnSpc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ru-ru" sz="4400" dirty="0" smtClean="0">
              <a:solidFill>
                <a:srgbClr val="FFFF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lvl="1" algn="ctr">
              <a:lnSpc>
                <a:spcPct val="140000"/>
              </a:lnSpc>
              <a:buNone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вопросы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труда при оперативном обслуживании и осмотрах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электроустановок. 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endParaRPr lang="ru-ru" sz="44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</a:t>
            </a:r>
            <a:r>
              <a:rPr kumimoji="0" lang="ru-ru" sz="4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Правила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охраны труда при эксплуатации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 (ПОТЭУ).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М: НОРМАТИКА, 2020. - 238с.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9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964" t="6721" r="3034" b="4611"/>
          <a:stretch/>
        </p:blipFill>
        <p:spPr>
          <a:xfrm>
            <a:off x="1242060" y="0"/>
            <a:ext cx="6122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81053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 txBox="1">
            <a:spLocks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D/AP8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AAAAAA=="/>
              </a:ext>
            </a:extLst>
          </p:cNvSpPr>
          <p:nvPr/>
        </p:nvSpPr>
        <p:spPr>
          <a:xfrm>
            <a:off x="0" y="1180722"/>
            <a:ext cx="9144000" cy="5677278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1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Электроустановка (ЭУ)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- совокупность машин, аппаратов, линий электропередачи, оборудования предназначенных для: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44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производства (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1)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, преобразования (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2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), 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трансформации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(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3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), передачи (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4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), распределения электроэнергии (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5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) и 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преобразования ее в другие виды энергии 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(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6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).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44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kumimoji="0" lang="ru-RU" sz="4000" b="1" i="0" u="none" strike="noStrike" kern="1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Times New Roman" pitchFamily="1" charset="-52"/>
              <a:cs typeface="Times New Roman" pitchFamily="1" charset="-52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cs typeface="Arial" pitchFamily="2" charset="-52"/>
              </a:rPr>
              <a:t>	</a:t>
            </a:r>
            <a:endParaRPr kumimoji="0" lang="ru-RU" sz="4000" b="1" i="0" u="none" strike="noStrike" kern="1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195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4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424</Words>
  <Application>Microsoft Office PowerPoint</Application>
  <PresentationFormat>Экран (4:3)</PresentationFormat>
  <Paragraphs>67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SimSun</vt:lpstr>
      <vt:lpstr>Arial</vt:lpstr>
      <vt:lpstr>Arial Black</vt:lpstr>
      <vt:lpstr>Calibri</vt:lpstr>
      <vt:lpstr>Times New Roman</vt:lpstr>
      <vt:lpstr>Оформление по умолчанию</vt:lpstr>
      <vt:lpstr>6_Presentation</vt:lpstr>
      <vt:lpstr>3_Presentation</vt:lpstr>
      <vt:lpstr>24_Presentation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Л1. Введение</dc:title>
  <dc:subject>Т1.Общие сведения</dc:subject>
  <dc:creator>Привалов Е.Е.</dc:creator>
  <cp:keywords>электробезопасность, электротравма</cp:keywords>
  <dc:description/>
  <cp:lastModifiedBy>Home</cp:lastModifiedBy>
  <cp:revision>81</cp:revision>
  <dcterms:created xsi:type="dcterms:W3CDTF">2003-11-18T14:40:54Z</dcterms:created>
  <dcterms:modified xsi:type="dcterms:W3CDTF">2020-08-15T05:58:11Z</dcterms:modified>
</cp:coreProperties>
</file>